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4" r:id="rId15"/>
    <p:sldId id="275" r:id="rId16"/>
    <p:sldId id="277" r:id="rId17"/>
    <p:sldId id="278" r:id="rId18"/>
  </p:sldIdLst>
  <p:sldSz cx="9144000" cy="5143500" type="screen16x9"/>
  <p:notesSz cx="6858000" cy="9144000"/>
  <p:embeddedFontLst>
    <p:embeddedFont>
      <p:font typeface="Lato" panose="020F0502020204030203" pitchFamily="34" charset="0"/>
      <p:regular r:id="rId20"/>
      <p:bold r:id="rId21"/>
      <p:italic r:id="rId22"/>
      <p:boldItalic r:id="rId23"/>
    </p:embeddedFont>
    <p:embeddedFont>
      <p:font typeface="Raleway"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9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31a1046fae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31a1046fae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31a1046fae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31a1046fae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31a1046fa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31a1046fae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31a1046fae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31a1046fae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31a1046fae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31a1046fae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31a1046fae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31a1046fae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31a1046fae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31a1046fae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6629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31a1046fa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31a1046fa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31a1046fae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31a1046fa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31a1046fae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31a1046fa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31a1046fae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31a1046fae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31a1046fae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31a1046fae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31a1046fae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31a1046fae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31a1046fa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31a1046fae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31a1046fae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31a1046fae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639684" y="501168"/>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TOURISM MANAGEMENT SYSTEM</a:t>
            </a:r>
            <a:endParaRPr dirty="0"/>
          </a:p>
        </p:txBody>
      </p:sp>
      <p:sp>
        <p:nvSpPr>
          <p:cNvPr id="87" name="Google Shape;87;p13"/>
          <p:cNvSpPr txBox="1">
            <a:spLocks noGrp="1"/>
          </p:cNvSpPr>
          <p:nvPr>
            <p:ph type="subTitle" idx="1"/>
          </p:nvPr>
        </p:nvSpPr>
        <p:spPr>
          <a:xfrm>
            <a:off x="727950" y="2783155"/>
            <a:ext cx="7688100" cy="196123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200" dirty="0"/>
              <a:t>PRESENTED BY – </a:t>
            </a:r>
          </a:p>
          <a:p>
            <a:pPr marL="0" lvl="0" indent="0" algn="l" rtl="0">
              <a:spcBef>
                <a:spcPts val="0"/>
              </a:spcBef>
              <a:spcAft>
                <a:spcPts val="0"/>
              </a:spcAft>
              <a:buNone/>
            </a:pPr>
            <a:endParaRPr sz="800" dirty="0"/>
          </a:p>
          <a:p>
            <a:pPr marL="0" lvl="0" indent="0" algn="l" rtl="0">
              <a:lnSpc>
                <a:spcPct val="160000"/>
              </a:lnSpc>
              <a:spcBef>
                <a:spcPts val="0"/>
              </a:spcBef>
              <a:spcAft>
                <a:spcPts val="0"/>
              </a:spcAft>
              <a:buNone/>
            </a:pPr>
            <a:r>
              <a:rPr lang="en-GB" sz="1200" dirty="0"/>
              <a:t>ABHISEK DAS</a:t>
            </a:r>
            <a:endParaRPr sz="1200" dirty="0"/>
          </a:p>
          <a:p>
            <a:pPr marL="0" lvl="0" indent="0" algn="l" rtl="0">
              <a:lnSpc>
                <a:spcPct val="160000"/>
              </a:lnSpc>
              <a:spcBef>
                <a:spcPts val="0"/>
              </a:spcBef>
              <a:spcAft>
                <a:spcPts val="0"/>
              </a:spcAft>
              <a:buNone/>
            </a:pPr>
            <a:r>
              <a:rPr lang="en-GB" sz="1200" dirty="0"/>
              <a:t>AMBUJ TIWARI</a:t>
            </a:r>
            <a:endParaRPr sz="1200" dirty="0"/>
          </a:p>
          <a:p>
            <a:pPr marL="0" lvl="0" indent="0" algn="l" rtl="0">
              <a:lnSpc>
                <a:spcPct val="160000"/>
              </a:lnSpc>
              <a:spcBef>
                <a:spcPts val="0"/>
              </a:spcBef>
              <a:spcAft>
                <a:spcPts val="0"/>
              </a:spcAft>
              <a:buNone/>
            </a:pPr>
            <a:r>
              <a:rPr lang="en-GB" sz="1200" dirty="0"/>
              <a:t>ANAMITRA DAS</a:t>
            </a:r>
            <a:endParaRPr sz="1200" dirty="0"/>
          </a:p>
          <a:p>
            <a:pPr marL="0" lvl="0" indent="0" algn="l" rtl="0">
              <a:lnSpc>
                <a:spcPct val="160000"/>
              </a:lnSpc>
              <a:spcBef>
                <a:spcPts val="0"/>
              </a:spcBef>
              <a:spcAft>
                <a:spcPts val="0"/>
              </a:spcAft>
              <a:buNone/>
            </a:pPr>
            <a:r>
              <a:rPr lang="en-GB" sz="1200" dirty="0"/>
              <a:t>ARKAJYOTI SAHA</a:t>
            </a:r>
          </a:p>
          <a:p>
            <a:pPr marL="0" lvl="0" indent="0" algn="l" rtl="0">
              <a:lnSpc>
                <a:spcPct val="160000"/>
              </a:lnSpc>
              <a:spcBef>
                <a:spcPts val="0"/>
              </a:spcBef>
              <a:spcAft>
                <a:spcPts val="0"/>
              </a:spcAft>
              <a:buNone/>
            </a:pPr>
            <a:r>
              <a:rPr lang="en-GB" sz="1200" dirty="0"/>
              <a:t>ANANYA SAMANTA</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45"/>
        <p:cNvGrpSpPr/>
        <p:nvPr/>
      </p:nvGrpSpPr>
      <p:grpSpPr>
        <a:xfrm>
          <a:off x="0" y="0"/>
          <a:ext cx="0" cy="0"/>
          <a:chOff x="0" y="0"/>
          <a:chExt cx="0" cy="0"/>
        </a:xfrm>
      </p:grpSpPr>
      <p:sp>
        <p:nvSpPr>
          <p:cNvPr id="146" name="Google Shape;146;p23"/>
          <p:cNvSpPr txBox="1"/>
          <p:nvPr/>
        </p:nvSpPr>
        <p:spPr>
          <a:xfrm>
            <a:off x="600000" y="364575"/>
            <a:ext cx="7944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bg1"/>
                </a:solidFill>
                <a:latin typeface="Lato"/>
                <a:ea typeface="Lato"/>
                <a:cs typeface="Lato"/>
                <a:sym typeface="Lato"/>
              </a:rPr>
              <a:t>CREATE AND MANAGE PACKAGE</a:t>
            </a:r>
            <a:endParaRPr sz="2000" b="1" dirty="0">
              <a:solidFill>
                <a:schemeClr val="bg1"/>
              </a:solidFill>
              <a:latin typeface="Lato"/>
              <a:ea typeface="Lato"/>
              <a:cs typeface="Lato"/>
              <a:sym typeface="Lato"/>
            </a:endParaRPr>
          </a:p>
        </p:txBody>
      </p:sp>
      <p:pic>
        <p:nvPicPr>
          <p:cNvPr id="3" name="Picture 2">
            <a:extLst>
              <a:ext uri="{FF2B5EF4-FFF2-40B4-BE49-F238E27FC236}">
                <a16:creationId xmlns:a16="http://schemas.microsoft.com/office/drawing/2014/main" id="{4F74E519-A00C-5DEA-6ECE-C44AA107365B}"/>
              </a:ext>
            </a:extLst>
          </p:cNvPr>
          <p:cNvPicPr>
            <a:picLocks noChangeAspect="1"/>
          </p:cNvPicPr>
          <p:nvPr/>
        </p:nvPicPr>
        <p:blipFill>
          <a:blip r:embed="rId3"/>
          <a:stretch>
            <a:fillRect/>
          </a:stretch>
        </p:blipFill>
        <p:spPr>
          <a:xfrm>
            <a:off x="1120515" y="1020735"/>
            <a:ext cx="6902970" cy="388292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51"/>
        <p:cNvGrpSpPr/>
        <p:nvPr/>
      </p:nvGrpSpPr>
      <p:grpSpPr>
        <a:xfrm>
          <a:off x="0" y="0"/>
          <a:ext cx="0" cy="0"/>
          <a:chOff x="0" y="0"/>
          <a:chExt cx="0" cy="0"/>
        </a:xfrm>
      </p:grpSpPr>
      <p:sp>
        <p:nvSpPr>
          <p:cNvPr id="152" name="Google Shape;152;p24"/>
          <p:cNvSpPr txBox="1"/>
          <p:nvPr/>
        </p:nvSpPr>
        <p:spPr>
          <a:xfrm>
            <a:off x="600000" y="349584"/>
            <a:ext cx="7944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bg1"/>
                </a:solidFill>
                <a:latin typeface="Lato"/>
                <a:ea typeface="Lato"/>
                <a:cs typeface="Lato"/>
                <a:sym typeface="Lato"/>
              </a:rPr>
              <a:t>PACKAGE LISTINGS</a:t>
            </a:r>
            <a:endParaRPr sz="2000" b="1" dirty="0">
              <a:solidFill>
                <a:schemeClr val="bg1"/>
              </a:solidFill>
              <a:latin typeface="Lato"/>
              <a:ea typeface="Lato"/>
              <a:cs typeface="Lato"/>
              <a:sym typeface="Lato"/>
            </a:endParaRPr>
          </a:p>
        </p:txBody>
      </p:sp>
      <p:pic>
        <p:nvPicPr>
          <p:cNvPr id="3" name="Picture 2">
            <a:extLst>
              <a:ext uri="{FF2B5EF4-FFF2-40B4-BE49-F238E27FC236}">
                <a16:creationId xmlns:a16="http://schemas.microsoft.com/office/drawing/2014/main" id="{695FF110-9D33-1FB9-9B7B-2AB98BBCB17C}"/>
              </a:ext>
            </a:extLst>
          </p:cNvPr>
          <p:cNvPicPr>
            <a:picLocks noChangeAspect="1"/>
          </p:cNvPicPr>
          <p:nvPr/>
        </p:nvPicPr>
        <p:blipFill>
          <a:blip r:embed="rId3"/>
          <a:stretch>
            <a:fillRect/>
          </a:stretch>
        </p:blipFill>
        <p:spPr>
          <a:xfrm>
            <a:off x="1399081" y="1049310"/>
            <a:ext cx="6545705" cy="36819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57"/>
        <p:cNvGrpSpPr/>
        <p:nvPr/>
      </p:nvGrpSpPr>
      <p:grpSpPr>
        <a:xfrm>
          <a:off x="0" y="0"/>
          <a:ext cx="0" cy="0"/>
          <a:chOff x="0" y="0"/>
          <a:chExt cx="0" cy="0"/>
        </a:xfrm>
      </p:grpSpPr>
      <p:sp>
        <p:nvSpPr>
          <p:cNvPr id="158" name="Google Shape;158;p25"/>
          <p:cNvSpPr txBox="1"/>
          <p:nvPr/>
        </p:nvSpPr>
        <p:spPr>
          <a:xfrm>
            <a:off x="599997" y="327099"/>
            <a:ext cx="7944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bg1"/>
                </a:solidFill>
                <a:latin typeface="Lato"/>
                <a:ea typeface="Lato"/>
                <a:cs typeface="Lato"/>
                <a:sym typeface="Lato"/>
              </a:rPr>
              <a:t>ADD AND MANAGE PACKAGES</a:t>
            </a:r>
            <a:endParaRPr sz="2000" b="1" dirty="0">
              <a:solidFill>
                <a:schemeClr val="bg1"/>
              </a:solidFill>
              <a:latin typeface="Lato"/>
              <a:ea typeface="Lato"/>
              <a:cs typeface="Lato"/>
              <a:sym typeface="Lato"/>
            </a:endParaRPr>
          </a:p>
        </p:txBody>
      </p:sp>
      <p:pic>
        <p:nvPicPr>
          <p:cNvPr id="3" name="Picture 2">
            <a:extLst>
              <a:ext uri="{FF2B5EF4-FFF2-40B4-BE49-F238E27FC236}">
                <a16:creationId xmlns:a16="http://schemas.microsoft.com/office/drawing/2014/main" id="{69FFF558-D452-6AD1-587D-96ADA2875903}"/>
              </a:ext>
            </a:extLst>
          </p:cNvPr>
          <p:cNvPicPr>
            <a:picLocks noChangeAspect="1"/>
          </p:cNvPicPr>
          <p:nvPr/>
        </p:nvPicPr>
        <p:blipFill>
          <a:blip r:embed="rId3"/>
          <a:stretch>
            <a:fillRect/>
          </a:stretch>
        </p:blipFill>
        <p:spPr>
          <a:xfrm>
            <a:off x="1199999" y="962992"/>
            <a:ext cx="6850505" cy="385340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63"/>
        <p:cNvGrpSpPr/>
        <p:nvPr/>
      </p:nvGrpSpPr>
      <p:grpSpPr>
        <a:xfrm>
          <a:off x="0" y="0"/>
          <a:ext cx="0" cy="0"/>
          <a:chOff x="0" y="0"/>
          <a:chExt cx="0" cy="0"/>
        </a:xfrm>
      </p:grpSpPr>
      <p:sp>
        <p:nvSpPr>
          <p:cNvPr id="164" name="Google Shape;164;p26"/>
          <p:cNvSpPr txBox="1"/>
          <p:nvPr/>
        </p:nvSpPr>
        <p:spPr>
          <a:xfrm>
            <a:off x="762522" y="304801"/>
            <a:ext cx="7944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bg1"/>
                </a:solidFill>
                <a:latin typeface="Lato"/>
                <a:ea typeface="Lato"/>
                <a:cs typeface="Lato"/>
                <a:sym typeface="Lato"/>
              </a:rPr>
              <a:t>SUCCESSFUL CREATION OF PACKAGE</a:t>
            </a:r>
            <a:endParaRPr sz="2000" b="1" dirty="0">
              <a:solidFill>
                <a:schemeClr val="bg1"/>
              </a:solidFill>
              <a:latin typeface="Lato"/>
              <a:ea typeface="Lato"/>
              <a:cs typeface="Lato"/>
              <a:sym typeface="Lato"/>
            </a:endParaRPr>
          </a:p>
        </p:txBody>
      </p:sp>
      <p:pic>
        <p:nvPicPr>
          <p:cNvPr id="3" name="Picture 2">
            <a:extLst>
              <a:ext uri="{FF2B5EF4-FFF2-40B4-BE49-F238E27FC236}">
                <a16:creationId xmlns:a16="http://schemas.microsoft.com/office/drawing/2014/main" id="{7347F54B-CDE5-EA36-B70A-ECD64A4EC4F7}"/>
              </a:ext>
            </a:extLst>
          </p:cNvPr>
          <p:cNvPicPr>
            <a:picLocks noChangeAspect="1"/>
          </p:cNvPicPr>
          <p:nvPr/>
        </p:nvPicPr>
        <p:blipFill>
          <a:blip r:embed="rId3"/>
          <a:stretch>
            <a:fillRect/>
          </a:stretch>
        </p:blipFill>
        <p:spPr>
          <a:xfrm>
            <a:off x="1296649" y="1078791"/>
            <a:ext cx="6550702" cy="36847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3"/>
        <p:cNvGrpSpPr/>
        <p:nvPr/>
      </p:nvGrpSpPr>
      <p:grpSpPr>
        <a:xfrm>
          <a:off x="0" y="0"/>
          <a:ext cx="0" cy="0"/>
          <a:chOff x="0" y="0"/>
          <a:chExt cx="0" cy="0"/>
        </a:xfrm>
      </p:grpSpPr>
      <p:sp>
        <p:nvSpPr>
          <p:cNvPr id="194" name="Google Shape;194;p31"/>
          <p:cNvSpPr txBox="1"/>
          <p:nvPr/>
        </p:nvSpPr>
        <p:spPr>
          <a:xfrm>
            <a:off x="599999" y="254834"/>
            <a:ext cx="7944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bg1"/>
                </a:solidFill>
                <a:latin typeface="Lato"/>
                <a:ea typeface="Lato"/>
                <a:cs typeface="Lato"/>
                <a:sym typeface="Lato"/>
              </a:rPr>
              <a:t>PAYMENT  FORM</a:t>
            </a:r>
            <a:endParaRPr sz="2000" b="1" dirty="0">
              <a:solidFill>
                <a:schemeClr val="bg1"/>
              </a:solidFill>
              <a:latin typeface="Lato"/>
              <a:ea typeface="Lato"/>
              <a:cs typeface="Lato"/>
              <a:sym typeface="Lato"/>
            </a:endParaRPr>
          </a:p>
        </p:txBody>
      </p:sp>
      <p:pic>
        <p:nvPicPr>
          <p:cNvPr id="3" name="Picture 2">
            <a:extLst>
              <a:ext uri="{FF2B5EF4-FFF2-40B4-BE49-F238E27FC236}">
                <a16:creationId xmlns:a16="http://schemas.microsoft.com/office/drawing/2014/main" id="{936FFDBF-2970-8E38-A638-BF47934F7769}"/>
              </a:ext>
            </a:extLst>
          </p:cNvPr>
          <p:cNvPicPr>
            <a:picLocks noChangeAspect="1"/>
          </p:cNvPicPr>
          <p:nvPr/>
        </p:nvPicPr>
        <p:blipFill>
          <a:blip r:embed="rId3"/>
          <a:stretch>
            <a:fillRect/>
          </a:stretch>
        </p:blipFill>
        <p:spPr>
          <a:xfrm>
            <a:off x="1136688" y="1023940"/>
            <a:ext cx="6870623" cy="386472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9"/>
        <p:cNvGrpSpPr/>
        <p:nvPr/>
      </p:nvGrpSpPr>
      <p:grpSpPr>
        <a:xfrm>
          <a:off x="0" y="0"/>
          <a:ext cx="0" cy="0"/>
          <a:chOff x="0" y="0"/>
          <a:chExt cx="0" cy="0"/>
        </a:xfrm>
      </p:grpSpPr>
      <p:sp>
        <p:nvSpPr>
          <p:cNvPr id="200" name="Google Shape;200;p32"/>
          <p:cNvSpPr txBox="1"/>
          <p:nvPr/>
        </p:nvSpPr>
        <p:spPr>
          <a:xfrm>
            <a:off x="599997" y="304801"/>
            <a:ext cx="7944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bg1"/>
                </a:solidFill>
                <a:latin typeface="Lato"/>
                <a:ea typeface="Lato"/>
                <a:cs typeface="Lato"/>
                <a:sym typeface="Lato"/>
              </a:rPr>
              <a:t>PAYMENT  PAGE  (MOCKED  PAYMENY)</a:t>
            </a:r>
            <a:endParaRPr sz="2000" b="1" dirty="0">
              <a:solidFill>
                <a:schemeClr val="bg1"/>
              </a:solidFill>
              <a:latin typeface="Lato"/>
              <a:ea typeface="Lato"/>
              <a:cs typeface="Lato"/>
              <a:sym typeface="Lato"/>
            </a:endParaRPr>
          </a:p>
        </p:txBody>
      </p:sp>
      <p:pic>
        <p:nvPicPr>
          <p:cNvPr id="3" name="Picture 2">
            <a:extLst>
              <a:ext uri="{FF2B5EF4-FFF2-40B4-BE49-F238E27FC236}">
                <a16:creationId xmlns:a16="http://schemas.microsoft.com/office/drawing/2014/main" id="{A895B093-C1F0-5B15-9F48-C63BD1930751}"/>
              </a:ext>
            </a:extLst>
          </p:cNvPr>
          <p:cNvPicPr>
            <a:picLocks noChangeAspect="1"/>
          </p:cNvPicPr>
          <p:nvPr/>
        </p:nvPicPr>
        <p:blipFill>
          <a:blip r:embed="rId3"/>
          <a:stretch>
            <a:fillRect/>
          </a:stretch>
        </p:blipFill>
        <p:spPr>
          <a:xfrm>
            <a:off x="1317884" y="1061021"/>
            <a:ext cx="6508232" cy="36608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9"/>
        <p:cNvGrpSpPr/>
        <p:nvPr/>
      </p:nvGrpSpPr>
      <p:grpSpPr>
        <a:xfrm>
          <a:off x="0" y="0"/>
          <a:ext cx="0" cy="0"/>
          <a:chOff x="0" y="0"/>
          <a:chExt cx="0" cy="0"/>
        </a:xfrm>
      </p:grpSpPr>
      <p:sp>
        <p:nvSpPr>
          <p:cNvPr id="200" name="Google Shape;200;p32"/>
          <p:cNvSpPr txBox="1"/>
          <p:nvPr/>
        </p:nvSpPr>
        <p:spPr>
          <a:xfrm>
            <a:off x="599997" y="304801"/>
            <a:ext cx="7944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bg1"/>
                </a:solidFill>
                <a:latin typeface="Lato"/>
                <a:ea typeface="Lato"/>
                <a:cs typeface="Lato"/>
                <a:sym typeface="Lato"/>
              </a:rPr>
              <a:t>PAYMENT  SUCCESSFUL - RECEIPT</a:t>
            </a:r>
            <a:endParaRPr sz="2000" b="1" dirty="0">
              <a:solidFill>
                <a:schemeClr val="bg1"/>
              </a:solidFill>
              <a:latin typeface="Lato"/>
              <a:ea typeface="Lato"/>
              <a:cs typeface="Lato"/>
              <a:sym typeface="Lato"/>
            </a:endParaRPr>
          </a:p>
        </p:txBody>
      </p:sp>
      <p:pic>
        <p:nvPicPr>
          <p:cNvPr id="4" name="Picture 3">
            <a:extLst>
              <a:ext uri="{FF2B5EF4-FFF2-40B4-BE49-F238E27FC236}">
                <a16:creationId xmlns:a16="http://schemas.microsoft.com/office/drawing/2014/main" id="{97B9E2FE-80BD-D067-67C4-8A99D2304130}"/>
              </a:ext>
            </a:extLst>
          </p:cNvPr>
          <p:cNvPicPr>
            <a:picLocks noChangeAspect="1"/>
          </p:cNvPicPr>
          <p:nvPr/>
        </p:nvPicPr>
        <p:blipFill>
          <a:blip r:embed="rId3"/>
          <a:stretch>
            <a:fillRect/>
          </a:stretch>
        </p:blipFill>
        <p:spPr>
          <a:xfrm>
            <a:off x="1170898" y="1012460"/>
            <a:ext cx="6802204" cy="3826239"/>
          </a:xfrm>
          <a:prstGeom prst="rect">
            <a:avLst/>
          </a:prstGeom>
        </p:spPr>
      </p:pic>
    </p:spTree>
    <p:extLst>
      <p:ext uri="{BB962C8B-B14F-4D97-AF65-F5344CB8AC3E}">
        <p14:creationId xmlns:p14="http://schemas.microsoft.com/office/powerpoint/2010/main" val="3812619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A2BBDD-0812-8E2F-FA45-9BE8F7BE5EF8}"/>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720884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INTRODUCTION</a:t>
            </a:r>
            <a:endParaRPr/>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GB" sz="1800" dirty="0">
                <a:solidFill>
                  <a:srgbClr val="000000"/>
                </a:solidFill>
              </a:rPr>
              <a:t>Our Tourism Management System allows the user of the system to access all the details such as location details, events, tour details, etc. The main purpose is to help tourism companies to manage customers, hotels, etc. safely by both site admins and tour managers. It can be used for both business and professional trips.</a:t>
            </a:r>
            <a:endParaRPr sz="1800" dirty="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7"/>
        <p:cNvGrpSpPr/>
        <p:nvPr/>
      </p:nvGrpSpPr>
      <p:grpSpPr>
        <a:xfrm>
          <a:off x="0" y="0"/>
          <a:ext cx="0" cy="0"/>
          <a:chOff x="0" y="0"/>
          <a:chExt cx="0" cy="0"/>
        </a:xfrm>
      </p:grpSpPr>
      <p:pic>
        <p:nvPicPr>
          <p:cNvPr id="98" name="Google Shape;98;p15"/>
          <p:cNvPicPr preferRelativeResize="0"/>
          <p:nvPr/>
        </p:nvPicPr>
        <p:blipFill rotWithShape="1">
          <a:blip r:embed="rId3">
            <a:alphaModFix/>
          </a:blip>
          <a:srcRect t="9092" b="12794"/>
          <a:stretch/>
        </p:blipFill>
        <p:spPr>
          <a:xfrm>
            <a:off x="264950" y="1067525"/>
            <a:ext cx="8614099" cy="3216400"/>
          </a:xfrm>
          <a:prstGeom prst="rect">
            <a:avLst/>
          </a:prstGeom>
          <a:noFill/>
          <a:ln>
            <a:noFill/>
          </a:ln>
        </p:spPr>
      </p:pic>
      <p:sp>
        <p:nvSpPr>
          <p:cNvPr id="99" name="Google Shape;99;p15"/>
          <p:cNvSpPr txBox="1"/>
          <p:nvPr/>
        </p:nvSpPr>
        <p:spPr>
          <a:xfrm>
            <a:off x="360450" y="360450"/>
            <a:ext cx="8406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bg1"/>
                </a:solidFill>
                <a:latin typeface="Lato"/>
                <a:ea typeface="Lato"/>
                <a:cs typeface="Lato"/>
                <a:sym typeface="Lato"/>
              </a:rPr>
              <a:t>USER REGISTRATION</a:t>
            </a:r>
            <a:endParaRPr sz="2000" b="1" dirty="0">
              <a:solidFill>
                <a:schemeClr val="bg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3"/>
        <p:cNvGrpSpPr/>
        <p:nvPr/>
      </p:nvGrpSpPr>
      <p:grpSpPr>
        <a:xfrm>
          <a:off x="0" y="0"/>
          <a:ext cx="0" cy="0"/>
          <a:chOff x="0" y="0"/>
          <a:chExt cx="0" cy="0"/>
        </a:xfrm>
      </p:grpSpPr>
      <p:sp>
        <p:nvSpPr>
          <p:cNvPr id="104" name="Google Shape;104;p16"/>
          <p:cNvSpPr txBox="1"/>
          <p:nvPr/>
        </p:nvSpPr>
        <p:spPr>
          <a:xfrm>
            <a:off x="360450" y="360450"/>
            <a:ext cx="8406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bg1"/>
                </a:solidFill>
                <a:latin typeface="Lato"/>
                <a:ea typeface="Lato"/>
                <a:cs typeface="Lato"/>
                <a:sym typeface="Lato"/>
              </a:rPr>
              <a:t>USER REGISTRATION PAGE WHEN REGISTRATION SUCCESSFUL</a:t>
            </a:r>
            <a:endParaRPr sz="2000" b="1" dirty="0">
              <a:solidFill>
                <a:schemeClr val="bg1"/>
              </a:solidFill>
              <a:latin typeface="Lato"/>
              <a:ea typeface="Lato"/>
              <a:cs typeface="Lato"/>
              <a:sym typeface="Lato"/>
            </a:endParaRPr>
          </a:p>
        </p:txBody>
      </p:sp>
      <p:pic>
        <p:nvPicPr>
          <p:cNvPr id="105" name="Google Shape;105;p16"/>
          <p:cNvPicPr preferRelativeResize="0"/>
          <p:nvPr/>
        </p:nvPicPr>
        <p:blipFill>
          <a:blip r:embed="rId3">
            <a:alphaModFix/>
          </a:blip>
          <a:stretch>
            <a:fillRect/>
          </a:stretch>
        </p:blipFill>
        <p:spPr>
          <a:xfrm>
            <a:off x="1015725" y="853050"/>
            <a:ext cx="7095456" cy="3985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9"/>
        <p:cNvGrpSpPr/>
        <p:nvPr/>
      </p:nvGrpSpPr>
      <p:grpSpPr>
        <a:xfrm>
          <a:off x="0" y="0"/>
          <a:ext cx="0" cy="0"/>
          <a:chOff x="0" y="0"/>
          <a:chExt cx="0" cy="0"/>
        </a:xfrm>
      </p:grpSpPr>
      <p:sp>
        <p:nvSpPr>
          <p:cNvPr id="110" name="Google Shape;110;p17"/>
          <p:cNvSpPr txBox="1"/>
          <p:nvPr/>
        </p:nvSpPr>
        <p:spPr>
          <a:xfrm>
            <a:off x="360450" y="360450"/>
            <a:ext cx="8406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bg1"/>
                </a:solidFill>
                <a:latin typeface="Lato"/>
                <a:ea typeface="Lato"/>
                <a:cs typeface="Lato"/>
                <a:sym typeface="Lato"/>
              </a:rPr>
              <a:t>USER REGISTRATION ACCESS ERROR</a:t>
            </a:r>
            <a:endParaRPr sz="2000" b="1" dirty="0">
              <a:solidFill>
                <a:schemeClr val="bg1"/>
              </a:solidFill>
              <a:latin typeface="Lato"/>
              <a:ea typeface="Lato"/>
              <a:cs typeface="Lato"/>
              <a:sym typeface="Lato"/>
            </a:endParaRPr>
          </a:p>
        </p:txBody>
      </p:sp>
      <p:pic>
        <p:nvPicPr>
          <p:cNvPr id="111" name="Google Shape;111;p17"/>
          <p:cNvPicPr preferRelativeResize="0"/>
          <p:nvPr/>
        </p:nvPicPr>
        <p:blipFill>
          <a:blip r:embed="rId3">
            <a:alphaModFix/>
          </a:blip>
          <a:stretch>
            <a:fillRect/>
          </a:stretch>
        </p:blipFill>
        <p:spPr>
          <a:xfrm>
            <a:off x="1024275" y="853050"/>
            <a:ext cx="7095456" cy="39856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5"/>
        <p:cNvGrpSpPr/>
        <p:nvPr/>
      </p:nvGrpSpPr>
      <p:grpSpPr>
        <a:xfrm>
          <a:off x="0" y="0"/>
          <a:ext cx="0" cy="0"/>
          <a:chOff x="0" y="0"/>
          <a:chExt cx="0" cy="0"/>
        </a:xfrm>
      </p:grpSpPr>
      <p:sp>
        <p:nvSpPr>
          <p:cNvPr id="116" name="Google Shape;116;p18"/>
          <p:cNvSpPr txBox="1"/>
          <p:nvPr/>
        </p:nvSpPr>
        <p:spPr>
          <a:xfrm>
            <a:off x="357450" y="235575"/>
            <a:ext cx="8429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bg1"/>
                </a:solidFill>
                <a:latin typeface="Lato"/>
                <a:ea typeface="Lato"/>
                <a:cs typeface="Lato"/>
                <a:sym typeface="Lato"/>
              </a:rPr>
              <a:t>MANAGER SIGNUP PAGE</a:t>
            </a:r>
            <a:endParaRPr sz="2000" b="1" dirty="0">
              <a:solidFill>
                <a:schemeClr val="bg1"/>
              </a:solidFill>
              <a:latin typeface="Lato"/>
              <a:ea typeface="Lato"/>
              <a:cs typeface="Lato"/>
              <a:sym typeface="Lato"/>
            </a:endParaRPr>
          </a:p>
        </p:txBody>
      </p:sp>
      <p:pic>
        <p:nvPicPr>
          <p:cNvPr id="117" name="Google Shape;117;p18"/>
          <p:cNvPicPr preferRelativeResize="0"/>
          <p:nvPr/>
        </p:nvPicPr>
        <p:blipFill>
          <a:blip r:embed="rId3">
            <a:alphaModFix/>
          </a:blip>
          <a:stretch>
            <a:fillRect/>
          </a:stretch>
        </p:blipFill>
        <p:spPr>
          <a:xfrm>
            <a:off x="980988" y="839100"/>
            <a:ext cx="7243526" cy="4068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1"/>
        <p:cNvGrpSpPr/>
        <p:nvPr/>
      </p:nvGrpSpPr>
      <p:grpSpPr>
        <a:xfrm>
          <a:off x="0" y="0"/>
          <a:ext cx="0" cy="0"/>
          <a:chOff x="0" y="0"/>
          <a:chExt cx="0" cy="0"/>
        </a:xfrm>
      </p:grpSpPr>
      <p:sp>
        <p:nvSpPr>
          <p:cNvPr id="122" name="Google Shape;122;p19"/>
          <p:cNvSpPr txBox="1"/>
          <p:nvPr/>
        </p:nvSpPr>
        <p:spPr>
          <a:xfrm>
            <a:off x="599997" y="357080"/>
            <a:ext cx="7944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bg1"/>
                </a:solidFill>
                <a:latin typeface="Lato"/>
                <a:ea typeface="Lato"/>
                <a:cs typeface="Lato"/>
                <a:sym typeface="Lato"/>
              </a:rPr>
              <a:t>MANAGER LOGIN</a:t>
            </a:r>
            <a:endParaRPr sz="2000" b="1" dirty="0">
              <a:solidFill>
                <a:schemeClr val="bg1"/>
              </a:solidFill>
              <a:latin typeface="Lato"/>
              <a:ea typeface="Lato"/>
              <a:cs typeface="Lato"/>
              <a:sym typeface="Lato"/>
            </a:endParaRPr>
          </a:p>
        </p:txBody>
      </p:sp>
      <p:pic>
        <p:nvPicPr>
          <p:cNvPr id="123" name="Google Shape;123;p19"/>
          <p:cNvPicPr preferRelativeResize="0"/>
          <p:nvPr/>
        </p:nvPicPr>
        <p:blipFill>
          <a:blip r:embed="rId3">
            <a:alphaModFix/>
          </a:blip>
          <a:stretch>
            <a:fillRect/>
          </a:stretch>
        </p:blipFill>
        <p:spPr>
          <a:xfrm>
            <a:off x="1061300" y="1047050"/>
            <a:ext cx="7021395" cy="39440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27"/>
        <p:cNvGrpSpPr/>
        <p:nvPr/>
      </p:nvGrpSpPr>
      <p:grpSpPr>
        <a:xfrm>
          <a:off x="0" y="0"/>
          <a:ext cx="0" cy="0"/>
          <a:chOff x="0" y="0"/>
          <a:chExt cx="0" cy="0"/>
        </a:xfrm>
      </p:grpSpPr>
      <p:sp>
        <p:nvSpPr>
          <p:cNvPr id="128" name="Google Shape;128;p20"/>
          <p:cNvSpPr txBox="1"/>
          <p:nvPr/>
        </p:nvSpPr>
        <p:spPr>
          <a:xfrm>
            <a:off x="661572" y="342090"/>
            <a:ext cx="7944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bg1"/>
                </a:solidFill>
                <a:latin typeface="Lato"/>
                <a:ea typeface="Lato"/>
                <a:cs typeface="Lato"/>
                <a:sym typeface="Lato"/>
              </a:rPr>
              <a:t>SUCCESSFUL MANAGER LOGIN</a:t>
            </a:r>
            <a:endParaRPr sz="2000" b="1" dirty="0">
              <a:solidFill>
                <a:schemeClr val="bg1"/>
              </a:solidFill>
              <a:latin typeface="Lato"/>
              <a:ea typeface="Lato"/>
              <a:cs typeface="Lato"/>
              <a:sym typeface="Lato"/>
            </a:endParaRPr>
          </a:p>
        </p:txBody>
      </p:sp>
      <p:pic>
        <p:nvPicPr>
          <p:cNvPr id="5" name="Picture 4">
            <a:extLst>
              <a:ext uri="{FF2B5EF4-FFF2-40B4-BE49-F238E27FC236}">
                <a16:creationId xmlns:a16="http://schemas.microsoft.com/office/drawing/2014/main" id="{AB1ED1E5-939D-5011-9C96-D0A1C3CE1C77}"/>
              </a:ext>
            </a:extLst>
          </p:cNvPr>
          <p:cNvPicPr>
            <a:picLocks noChangeAspect="1"/>
          </p:cNvPicPr>
          <p:nvPr/>
        </p:nvPicPr>
        <p:blipFill>
          <a:blip r:embed="rId3"/>
          <a:stretch>
            <a:fillRect/>
          </a:stretch>
        </p:blipFill>
        <p:spPr>
          <a:xfrm>
            <a:off x="1174646" y="1049780"/>
            <a:ext cx="6794707" cy="382202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9"/>
        <p:cNvGrpSpPr/>
        <p:nvPr/>
      </p:nvGrpSpPr>
      <p:grpSpPr>
        <a:xfrm>
          <a:off x="0" y="0"/>
          <a:ext cx="0" cy="0"/>
          <a:chOff x="0" y="0"/>
          <a:chExt cx="0" cy="0"/>
        </a:xfrm>
      </p:grpSpPr>
      <p:sp>
        <p:nvSpPr>
          <p:cNvPr id="140" name="Google Shape;140;p22"/>
          <p:cNvSpPr txBox="1"/>
          <p:nvPr/>
        </p:nvSpPr>
        <p:spPr>
          <a:xfrm>
            <a:off x="599997" y="342089"/>
            <a:ext cx="7944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b="1" dirty="0">
                <a:solidFill>
                  <a:schemeClr val="bg1"/>
                </a:solidFill>
                <a:latin typeface="Lato"/>
                <a:ea typeface="Lato"/>
                <a:cs typeface="Lato"/>
                <a:sym typeface="Lato"/>
              </a:rPr>
              <a:t>MANAGER LOGIN ACCESS ERROR</a:t>
            </a:r>
            <a:endParaRPr sz="2000" b="1" dirty="0">
              <a:solidFill>
                <a:schemeClr val="bg1"/>
              </a:solidFill>
              <a:latin typeface="Lato"/>
              <a:ea typeface="Lato"/>
              <a:cs typeface="Lato"/>
              <a:sym typeface="Lato"/>
            </a:endParaRPr>
          </a:p>
        </p:txBody>
      </p:sp>
      <p:pic>
        <p:nvPicPr>
          <p:cNvPr id="141" name="Google Shape;141;p22"/>
          <p:cNvPicPr preferRelativeResize="0"/>
          <p:nvPr/>
        </p:nvPicPr>
        <p:blipFill>
          <a:blip r:embed="rId3">
            <a:alphaModFix/>
          </a:blip>
          <a:stretch>
            <a:fillRect/>
          </a:stretch>
        </p:blipFill>
        <p:spPr>
          <a:xfrm>
            <a:off x="1061300" y="977725"/>
            <a:ext cx="7021395" cy="3944049"/>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130</Words>
  <Application>Microsoft Office PowerPoint</Application>
  <PresentationFormat>On-screen Show (16:9)</PresentationFormat>
  <Paragraphs>24</Paragraphs>
  <Slides>17</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Lato</vt:lpstr>
      <vt:lpstr>Arial</vt:lpstr>
      <vt:lpstr>Raleway</vt:lpstr>
      <vt:lpstr>Streamline</vt:lpstr>
      <vt:lpstr>TOURISM MANAGEMENT SYSTEM</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TOURISM MANAGEMENT SYSTEM</dc:title>
  <cp:lastModifiedBy>Abhisek Das</cp:lastModifiedBy>
  <cp:revision>1</cp:revision>
  <dcterms:modified xsi:type="dcterms:W3CDTF">2022-06-07T09:31:42Z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